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sldIdLst>
    <p:sldId id="256" r:id="rId2"/>
    <p:sldId id="275" r:id="rId3"/>
    <p:sldId id="274" r:id="rId4"/>
    <p:sldId id="257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 varScale="1">
        <p:scale>
          <a:sx n="54" d="100"/>
          <a:sy n="54" d="100"/>
        </p:scale>
        <p:origin x="82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4962CB-FFE4-4F72-8E0B-A7CBE8A81DED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A6715E-C7B4-46F8-9AB7-1C947A782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2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ABA48-6B1B-4C1B-88D1-CE86EAFAF17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216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925A-4DC2-4F4A-B917-C412C684F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130084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6E1E-F08C-4F7F-BE9C-E82509199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0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B59A-1E33-4E8E-B951-12C60B0B0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3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A50C90-7C7D-4931-80A4-87B1065C4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22601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A065-C4F7-453B-A315-27F7DFEDD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69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27917-F426-4B8D-A1BA-12892FA23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9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6D29-33E7-4D21-8180-B2861959D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8963-4EDD-4AA9-AA26-D97B610A0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5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E3BD-5697-4CEA-B834-D0B163804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BE94-BC4A-43BE-A06F-2304059AC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D115-D5DD-4AC3-A882-F3D96B919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E2C3AE83-2E9D-476E-9766-BF3E62BFE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smtClean="0">
                <a:solidFill>
                  <a:srgbClr val="0070C0"/>
                </a:solidFill>
              </a:rPr>
              <a:t>CT</a:t>
            </a:r>
            <a:r>
              <a:rPr lang="en-US" altLang="en-US" smtClean="0"/>
              <a:t>@</a:t>
            </a:r>
            <a:r>
              <a:rPr lang="en-US" altLang="en-US" b="1" i="1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Final Project </a:t>
            </a:r>
            <a:r>
              <a:rPr lang="en-US" altLang="en-US" sz="4000" i="1" dirty="0" err="1" smtClean="0"/>
              <a:t>Wrapup</a:t>
            </a:r>
            <a:endParaRPr lang="en-US" altLang="en-US" sz="40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44094-5232-4CE6-8CD4-9DFB4287807C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36518"/>
            <a:ext cx="6172200" cy="724941"/>
          </a:xfrm>
        </p:spPr>
        <p:txBody>
          <a:bodyPr/>
          <a:lstStyle/>
          <a:p>
            <a:r>
              <a:rPr lang="en-US" dirty="0" smtClean="0"/>
              <a:t>…the goal is in sight!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802" y="5867221"/>
            <a:ext cx="29722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https://www.pinterest.com/explore/finish-line/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802" y="5635626"/>
            <a:ext cx="47949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http://confessionsofanadoptiveparent.com/reaching-the-parent-finish-line//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1928" y="548640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Credits:</a:t>
            </a:r>
            <a:endParaRPr lang="en-US" sz="1100" dirty="0"/>
          </a:p>
        </p:txBody>
      </p:sp>
      <p:sp>
        <p:nvSpPr>
          <p:cNvPr id="9" name="AutoShape 2" descr="Image result for finish line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S-Acx6SVl5cSdSYr5-ReX86-0B6r3kyB60ikGEeT3U4ImFV0z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7700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s-media-cache-ak0.pinimg.com/236x/53/af/56/53af56858f1e6f40483ed67b266f0e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071" y="2073365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2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239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Final project</a:t>
            </a:r>
          </a:p>
          <a:p>
            <a:pPr lvl="1"/>
            <a:r>
              <a:rPr lang="en-US" dirty="0" smtClean="0"/>
              <a:t>Project (both web page and Jupyter notebook) due at</a:t>
            </a:r>
          </a:p>
          <a:p>
            <a:pPr lvl="2"/>
            <a:r>
              <a:rPr lang="en-US" b="1" dirty="0"/>
              <a:t>s</a:t>
            </a:r>
            <a:r>
              <a:rPr lang="en-US" b="1" dirty="0" smtClean="0"/>
              <a:t>tart of last class of semester</a:t>
            </a:r>
          </a:p>
          <a:p>
            <a:pPr lvl="2"/>
            <a:r>
              <a:rPr lang="en-US" b="1" dirty="0" smtClean="0"/>
              <a:t>See Assignment or Module view</a:t>
            </a:r>
          </a:p>
          <a:p>
            <a:pPr lvl="1"/>
            <a:r>
              <a:rPr lang="en-US" dirty="0" smtClean="0"/>
              <a:t>Be sure that you create the web page using the “HTML Embedded (.html)” </a:t>
            </a:r>
            <a:r>
              <a:rPr lang="en-US" dirty="0" smtClean="0"/>
              <a:t>download </a:t>
            </a:r>
            <a:r>
              <a:rPr lang="en-US" dirty="0" smtClean="0"/>
              <a:t>option in Jupyter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submitting the final project you accept responsibility for having reviewed and </a:t>
            </a:r>
            <a:r>
              <a:rPr lang="en-US" u="sng" dirty="0"/>
              <a:t>accepted the scores on all </a:t>
            </a:r>
            <a:r>
              <a:rPr lang="en-US" u="sng" dirty="0" smtClean="0"/>
              <a:t>assignments </a:t>
            </a:r>
            <a:r>
              <a:rPr lang="en-US" dirty="0"/>
              <a:t>except for the final project itself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Attendance on </a:t>
            </a:r>
            <a:r>
              <a:rPr lang="en-US" b="1" dirty="0" smtClean="0"/>
              <a:t>at last class </a:t>
            </a:r>
            <a:r>
              <a:rPr lang="en-US" dirty="0" smtClean="0"/>
              <a:t>is </a:t>
            </a:r>
            <a:r>
              <a:rPr lang="en-US" b="1" dirty="0" smtClean="0"/>
              <a:t>mandatory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Components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7096"/>
            <a:ext cx="74676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Presentation contains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Data set </a:t>
            </a:r>
          </a:p>
          <a:p>
            <a:pPr lvl="2">
              <a:buFont typeface="Wingdings" charset="2"/>
              <a:buChar char="q"/>
              <a:defRPr/>
            </a:pPr>
            <a:r>
              <a:rPr lang="en-US" dirty="0" smtClean="0"/>
              <a:t>Abstraction</a:t>
            </a:r>
          </a:p>
          <a:p>
            <a:pPr lvl="2">
              <a:buFont typeface="Wingdings" charset="2"/>
              <a:buChar char="q"/>
              <a:defRPr/>
            </a:pPr>
            <a:r>
              <a:rPr lang="en-US" dirty="0"/>
              <a:t>D</a:t>
            </a:r>
            <a:r>
              <a:rPr lang="en-US" dirty="0" smtClean="0"/>
              <a:t>ata structure map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Questions to be answered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Limitations on answers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Visualizations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Answers to questions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Social Impacts 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Code explanation</a:t>
            </a:r>
          </a:p>
          <a:p>
            <a:pPr>
              <a:buFont typeface="Wingdings" charset="2"/>
              <a:buChar char="q"/>
              <a:defRPr/>
            </a:pPr>
            <a:r>
              <a:rPr lang="en-US" dirty="0" smtClean="0"/>
              <a:t>One example is shown in Section 7.4</a:t>
            </a:r>
          </a:p>
          <a:p>
            <a:pPr lvl="1">
              <a:buFont typeface="Wingdings" charset="2"/>
              <a:buChar char="q"/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Garamond" panose="02020404030301010803" pitchFamily="18" charset="0"/>
              </a:rPr>
              <a:t> Slide </a:t>
            </a:r>
            <a:fld id="{0803D128-5B3F-43E0-8E03-1D45BCCCD756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Rubric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1552"/>
              </p:ext>
            </p:extLst>
          </p:nvPr>
        </p:nvGraphicFramePr>
        <p:xfrm>
          <a:off x="1704000" y="1453320"/>
          <a:ext cx="6553200" cy="3718433"/>
        </p:xfrm>
        <a:graphic>
          <a:graphicData uri="http://schemas.openxmlformats.org/drawingml/2006/table">
            <a:tbl>
              <a:tblPr firstRow="1" firstCol="1" bandRow="1"/>
              <a:tblGrid>
                <a:gridCol w="3124200"/>
                <a:gridCol w="838200"/>
                <a:gridCol w="762000"/>
                <a:gridCol w="9906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Required Element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Missing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Primary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Competency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Mastery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role of abstraction in defining the information properties relevant to the project’s questions.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questions to be answered and their importance.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limitations of the available data in answering the questions.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structure of the data.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meaning of the visualizations used to answer the questions.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answers to the questions based on the visualizations.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social implications of the project.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communicated effectively.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presentation contains and clearly explains the Python code used in the project.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16405" y="5634474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Pages 7.5 for rubric evaluation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9477</TotalTime>
  <Words>333</Words>
  <Application>Microsoft Office PowerPoint</Application>
  <PresentationFormat>On-screen Show (4:3)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Wingdings</vt:lpstr>
      <vt:lpstr>Edge</vt:lpstr>
      <vt:lpstr>Introduction to  Computational Thinking</vt:lpstr>
      <vt:lpstr>Final project</vt:lpstr>
      <vt:lpstr>Reminders</vt:lpstr>
      <vt:lpstr>Project Components</vt:lpstr>
      <vt:lpstr>Presentation Rubric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216</cp:revision>
  <dcterms:created xsi:type="dcterms:W3CDTF">2009-08-04T12:39:06Z</dcterms:created>
  <dcterms:modified xsi:type="dcterms:W3CDTF">2019-05-02T13:44:34Z</dcterms:modified>
</cp:coreProperties>
</file>