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98" r:id="rId2"/>
    <p:sldId id="302" r:id="rId3"/>
    <p:sldId id="299" r:id="rId4"/>
    <p:sldId id="303" r:id="rId5"/>
    <p:sldId id="301" r:id="rId6"/>
    <p:sldId id="30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79" d="100"/>
          <a:sy n="79" d="100"/>
        </p:scale>
        <p:origin x="9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05EF3F-6B65-4F19-B2F2-2B6D359FA5E5}" type="datetimeFigureOut">
              <a:rPr lang="en-US"/>
              <a:pPr>
                <a:defRPr/>
              </a:pPr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4B62ED-EAAA-4FA5-B39D-ADDA8032F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B62ED-EAAA-4FA5-B39D-ADDA8032F7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7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DF237-E384-4178-9D65-99787B37E7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65C3-4BAD-4AA8-9BAB-F3EC7FF9FA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4548-A56D-4963-81DF-0D27D7841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B62A6DF0-D2A3-47A8-963A-53460D091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27237-0852-4F45-8BC9-69782098A8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3E58-65E4-482E-83E6-F2ACCDE9EB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D7A7F-E312-4BD3-8A3E-3C70F76345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663C3-FE9D-41F7-9D2B-988C5C33AA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48320-B315-477E-A08F-162D423AC9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6B60-6801-4FC5-8063-2341D706A2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4D67-60D2-45A1-8DF0-61F429BC45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8BF7A5D-D06B-4DFD-ADC1-3E006FBB8B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0070C0"/>
                </a:solidFill>
              </a:rPr>
              <a:t>CT</a:t>
            </a:r>
            <a:r>
              <a:rPr lang="en-US" altLang="en-US"/>
              <a:t>@</a:t>
            </a:r>
            <a:r>
              <a:rPr lang="en-US" altLang="en-US" b="1" i="1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Introduction to </a:t>
            </a:r>
            <a:br>
              <a:rPr lang="en-US" altLang="en-US" sz="3600"/>
            </a:br>
            <a:r>
              <a:rPr lang="en-US" altLang="en-US" sz="360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0009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Interactive Programs</a:t>
            </a:r>
            <a:endParaRPr lang="en-US" altLang="en-US" sz="4000" i="1" dirty="0"/>
          </a:p>
          <a:p>
            <a:pPr algn="ctr" eaLnBrk="1" hangingPunct="1"/>
            <a:endParaRPr lang="en-US" altLang="en-US" i="1" dirty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EDF237-E384-4178-9D65-99787B37E71C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1148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an “interactive program”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two strategies for creating an interactive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Add interactive features to an existing non-interactive program.</a:t>
            </a:r>
          </a:p>
        </p:txBody>
      </p:sp>
    </p:spTree>
    <p:extLst>
      <p:ext uri="{BB962C8B-B14F-4D97-AF65-F5344CB8AC3E}">
        <p14:creationId xmlns:p14="http://schemas.microsoft.com/office/powerpoint/2010/main" val="35936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7848600" cy="356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purpose programs</a:t>
            </a:r>
          </a:p>
          <a:p>
            <a:pPr lvl="1"/>
            <a:r>
              <a:rPr lang="en-US" dirty="0" smtClean="0"/>
              <a:t>Always perform the same computation.</a:t>
            </a:r>
          </a:p>
          <a:p>
            <a:pPr lvl="1"/>
            <a:r>
              <a:rPr lang="en-US" dirty="0" smtClean="0"/>
              <a:t>Provide the same output</a:t>
            </a:r>
          </a:p>
          <a:p>
            <a:pPr lvl="1"/>
            <a:r>
              <a:rPr lang="en-US" dirty="0" smtClean="0"/>
              <a:t>Useful for answering a single, fixed question.</a:t>
            </a:r>
          </a:p>
          <a:p>
            <a:r>
              <a:rPr lang="en-US" dirty="0" smtClean="0"/>
              <a:t>Interactive programs</a:t>
            </a:r>
          </a:p>
          <a:p>
            <a:pPr lvl="1"/>
            <a:r>
              <a:rPr lang="en-US" dirty="0" smtClean="0"/>
              <a:t>Allows the user some control over the computation</a:t>
            </a:r>
          </a:p>
          <a:p>
            <a:pPr lvl="1"/>
            <a:r>
              <a:rPr lang="en-US" dirty="0" smtClean="0"/>
              <a:t>Each run may produce different output</a:t>
            </a:r>
          </a:p>
          <a:p>
            <a:pPr lvl="1"/>
            <a:r>
              <a:rPr lang="en-US" dirty="0" smtClean="0"/>
              <a:t>Is a tool for exploration of the answer to different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82928"/>
            <a:ext cx="7848600" cy="3561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this single purpose?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03649" y="2517155"/>
            <a:ext cx="3832302" cy="1293094"/>
            <a:chOff x="3962400" y="2639026"/>
            <a:chExt cx="3832302" cy="1293094"/>
          </a:xfrm>
        </p:grpSpPr>
        <p:sp>
          <p:nvSpPr>
            <p:cNvPr id="7" name="Rounded Rectangle 6"/>
            <p:cNvSpPr/>
            <p:nvPr/>
          </p:nvSpPr>
          <p:spPr>
            <a:xfrm>
              <a:off x="3962400" y="3551120"/>
              <a:ext cx="2362200" cy="3810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90189" y="2639026"/>
              <a:ext cx="36045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Only uses a State named Virginia</a:t>
              </a:r>
              <a:endParaRPr lang="en-US" dirty="0"/>
            </a:p>
          </p:txBody>
        </p:sp>
        <p:cxnSp>
          <p:nvCxnSpPr>
            <p:cNvPr id="10" name="Straight Arrow Connector 9"/>
            <p:cNvCxnSpPr>
              <a:stCxn id="8" idx="2"/>
              <a:endCxn id="7" idx="0"/>
            </p:cNvCxnSpPr>
            <p:nvPr/>
          </p:nvCxnSpPr>
          <p:spPr>
            <a:xfrm flipH="1">
              <a:off x="5143500" y="3008358"/>
              <a:ext cx="848946" cy="542762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590167" y="3665629"/>
            <a:ext cx="2859266" cy="1845962"/>
            <a:chOff x="4587139" y="3858953"/>
            <a:chExt cx="2859266" cy="1845962"/>
          </a:xfrm>
        </p:grpSpPr>
        <p:sp>
          <p:nvSpPr>
            <p:cNvPr id="13" name="Rounded Rectangle 12"/>
            <p:cNvSpPr/>
            <p:nvPr/>
          </p:nvSpPr>
          <p:spPr>
            <a:xfrm>
              <a:off x="5557781" y="3858953"/>
              <a:ext cx="1888624" cy="3273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>
            <a:xfrm flipV="1">
              <a:off x="5840046" y="4202328"/>
              <a:ext cx="685260" cy="1133255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587139" y="5335583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Only reports on rainfall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955968" y="4149833"/>
            <a:ext cx="2390398" cy="1556304"/>
            <a:chOff x="4411273" y="3776044"/>
            <a:chExt cx="2390398" cy="1556304"/>
          </a:xfrm>
        </p:grpSpPr>
        <p:sp>
          <p:nvSpPr>
            <p:cNvPr id="28" name="Rounded Rectangle 27"/>
            <p:cNvSpPr/>
            <p:nvPr/>
          </p:nvSpPr>
          <p:spPr>
            <a:xfrm>
              <a:off x="4436505" y="3776044"/>
              <a:ext cx="457200" cy="32739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stCxn id="30" idx="0"/>
              <a:endCxn id="28" idx="2"/>
            </p:cNvCxnSpPr>
            <p:nvPr/>
          </p:nvCxnSpPr>
          <p:spPr>
            <a:xfrm flipH="1" flipV="1">
              <a:off x="4665105" y="4103438"/>
              <a:ext cx="941367" cy="859578"/>
            </a:xfrm>
            <a:prstGeom prst="straightConnector1">
              <a:avLst/>
            </a:prstGeom>
            <a:ln w="158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11273" y="4963016"/>
              <a:ext cx="2390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Only draws a line plot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7348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variables</a:t>
            </a:r>
          </a:p>
          <a:p>
            <a:pPr lvl="1"/>
            <a:r>
              <a:rPr lang="en-US" dirty="0" smtClean="0"/>
              <a:t>Replacing a fixed literal value with a value input from the user</a:t>
            </a:r>
          </a:p>
          <a:p>
            <a:pPr lvl="2"/>
            <a:r>
              <a:rPr lang="en-US" dirty="0" smtClean="0"/>
              <a:t>Literal values in a condition</a:t>
            </a:r>
          </a:p>
          <a:p>
            <a:pPr lvl="2"/>
            <a:r>
              <a:rPr lang="en-US" dirty="0" smtClean="0"/>
              <a:t>Keys in a dictionary</a:t>
            </a:r>
          </a:p>
          <a:p>
            <a:r>
              <a:rPr lang="en-US" dirty="0" smtClean="0"/>
              <a:t>Adding options</a:t>
            </a:r>
          </a:p>
          <a:p>
            <a:pPr lvl="1"/>
            <a:r>
              <a:rPr lang="en-US" dirty="0" smtClean="0"/>
              <a:t>Adding a decision to select between alternatives (e.g., visualizations, units)</a:t>
            </a:r>
          </a:p>
          <a:p>
            <a:pPr lvl="1"/>
            <a:r>
              <a:rPr lang="en-US" dirty="0" smtClean="0"/>
              <a:t>Input from the user controls which alternative is selected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7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interactivity to a single-purpose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B62A6DF0-D2A3-47A8-963A-53460D091D5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7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do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Work on </a:t>
            </a:r>
            <a:r>
              <a:rPr lang="en-US" altLang="en-US" dirty="0" smtClean="0"/>
              <a:t>Classwork problems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 Slide </a:t>
            </a:r>
            <a:fld id="{A4967B53-2614-440F-A9D4-D8B91293603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13887</TotalTime>
  <Words>222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Garamond</vt:lpstr>
      <vt:lpstr>Wingdings</vt:lpstr>
      <vt:lpstr>Edge</vt:lpstr>
      <vt:lpstr>Introduction to  Computational Thinking</vt:lpstr>
      <vt:lpstr>What does this do?</vt:lpstr>
      <vt:lpstr>Programs</vt:lpstr>
      <vt:lpstr>What makes this single purpose?</vt:lpstr>
      <vt:lpstr>Strategies</vt:lpstr>
      <vt:lpstr>Demonstration</vt:lpstr>
      <vt:lpstr>To do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266</cp:revision>
  <dcterms:created xsi:type="dcterms:W3CDTF">2009-08-04T12:39:06Z</dcterms:created>
  <dcterms:modified xsi:type="dcterms:W3CDTF">2019-04-04T12:46:09Z</dcterms:modified>
</cp:coreProperties>
</file>