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8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V.T. Student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Earthquakes Data Set</a:t>
            </a:r>
          </a:p>
        </p:txBody>
      </p:sp>
    </p:spTree>
    <p:extLst>
      <p:ext uri="{BB962C8B-B14F-4D97-AF65-F5344CB8AC3E}">
        <p14:creationId xmlns:p14="http://schemas.microsoft.com/office/powerpoint/2010/main" val="278117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real-world phenomena of earthquakes is represented by an abstraction that has a number of properties.</a:t>
            </a:r>
          </a:p>
          <a:p>
            <a:r>
              <a:rPr lang="en-US" dirty="0"/>
              <a:t>The properties used in this project are:</a:t>
            </a:r>
          </a:p>
          <a:p>
            <a:pPr lvl="1"/>
            <a:r>
              <a:rPr lang="en-US" dirty="0"/>
              <a:t>Magnitude – a number (type float) denoting the measure of the earthquake on the Richter scale</a:t>
            </a:r>
          </a:p>
          <a:p>
            <a:pPr lvl="1"/>
            <a:r>
              <a:rPr lang="en-US" dirty="0"/>
              <a:t>Depth – a number (type float) denoting the depth in the earth of the earthquake’s occurrence measured in kilometers (KM)</a:t>
            </a:r>
          </a:p>
          <a:p>
            <a:r>
              <a:rPr lang="en-US" dirty="0"/>
              <a:t>Only earthquakes in California are used in this project</a:t>
            </a:r>
          </a:p>
        </p:txBody>
      </p:sp>
    </p:spTree>
    <p:extLst>
      <p:ext uri="{BB962C8B-B14F-4D97-AF65-F5344CB8AC3E}">
        <p14:creationId xmlns:p14="http://schemas.microsoft.com/office/powerpoint/2010/main" val="313611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Quantitative Measure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041790"/>
            <a:ext cx="8915400" cy="3777622"/>
          </a:xfrm>
        </p:spPr>
        <p:txBody>
          <a:bodyPr/>
          <a:lstStyle/>
          <a:p>
            <a:r>
              <a:rPr lang="en-US" dirty="0"/>
              <a:t>Question: What is the average magnitude of earthquakes in California?</a:t>
            </a:r>
          </a:p>
          <a:p>
            <a:r>
              <a:rPr lang="en-US" dirty="0"/>
              <a:t>Answer:  </a:t>
            </a:r>
          </a:p>
          <a:p>
            <a:pPr lvl="1"/>
            <a:r>
              <a:rPr lang="en-US" dirty="0"/>
              <a:t>The average magnitude of earthquakes in California is approximately 1.0 (1.006). </a:t>
            </a:r>
          </a:p>
        </p:txBody>
      </p:sp>
    </p:spTree>
    <p:extLst>
      <p:ext uri="{BB962C8B-B14F-4D97-AF65-F5344CB8AC3E}">
        <p14:creationId xmlns:p14="http://schemas.microsoft.com/office/powerpoint/2010/main" val="416456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21574"/>
            <a:ext cx="8915400" cy="3777622"/>
          </a:xfrm>
        </p:spPr>
        <p:txBody>
          <a:bodyPr/>
          <a:lstStyle/>
          <a:p>
            <a:r>
              <a:rPr lang="en-US" dirty="0"/>
              <a:t>Question: Is there a relationship between the depth of earthquakes and their magnitudes?</a:t>
            </a:r>
          </a:p>
          <a:p>
            <a:r>
              <a:rPr lang="en-US" dirty="0"/>
              <a:t>Answer: As shown in the scatter plot below, there does not appear to be a relationship between the depth and magnitude of earthquakes. That is, earthquakes of a given magnitude can occur at any depth.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762" y="3336924"/>
            <a:ext cx="6081793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50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612899"/>
            <a:ext cx="8915400" cy="491259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Stakeholders</a:t>
            </a:r>
          </a:p>
          <a:p>
            <a:pPr lvl="1"/>
            <a:r>
              <a:rPr lang="en-US" dirty="0"/>
              <a:t>Federal or state agencies </a:t>
            </a:r>
          </a:p>
          <a:p>
            <a:pPr lvl="1"/>
            <a:r>
              <a:rPr lang="en-US" dirty="0"/>
              <a:t>Insurance companies</a:t>
            </a:r>
          </a:p>
          <a:p>
            <a:pPr lvl="1"/>
            <a:r>
              <a:rPr lang="en-US" dirty="0"/>
              <a:t>Emergency response planners</a:t>
            </a:r>
          </a:p>
          <a:p>
            <a:pPr lvl="1"/>
            <a:r>
              <a:rPr lang="en-US" dirty="0"/>
              <a:t>Homeowners and home builders</a:t>
            </a:r>
          </a:p>
          <a:p>
            <a:r>
              <a:rPr lang="en-US" dirty="0"/>
              <a:t>Impacts</a:t>
            </a:r>
          </a:p>
          <a:p>
            <a:pPr lvl="1"/>
            <a:r>
              <a:rPr lang="en-US" dirty="0"/>
              <a:t>Government regulations, planning, zoning and building codes are affected by knowledge of earthquake characteristics</a:t>
            </a:r>
          </a:p>
          <a:p>
            <a:pPr lvl="1"/>
            <a:r>
              <a:rPr lang="en-US" dirty="0"/>
              <a:t>Homeowners, insurance companies, and home builders are affected by building codes and standards as well as insurance rates for earthquake-prone areas</a:t>
            </a:r>
          </a:p>
          <a:p>
            <a:r>
              <a:rPr lang="en-US" dirty="0"/>
              <a:t>Conflicts/Pressures</a:t>
            </a:r>
          </a:p>
          <a:p>
            <a:pPr lvl="1"/>
            <a:r>
              <a:rPr lang="en-US" dirty="0"/>
              <a:t>Homeowners, insurance companies, and government planners are under different pressures regarding the costs of building earthquake-tolerant structures.</a:t>
            </a:r>
          </a:p>
          <a:p>
            <a:pPr lvl="1"/>
            <a:r>
              <a:rPr lang="en-US" dirty="0"/>
              <a:t>Emergency response planners and homeowners are under different pressures regarding the property taxes that are needed to provide robust responses to low-probability earthquakes.</a:t>
            </a:r>
          </a:p>
        </p:txBody>
      </p:sp>
    </p:spTree>
    <p:extLst>
      <p:ext uri="{BB962C8B-B14F-4D97-AF65-F5344CB8AC3E}">
        <p14:creationId xmlns:p14="http://schemas.microsoft.com/office/powerpoint/2010/main" val="24111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383F7-BE75-43B5-AC39-534C9E6E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Honor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32CEB-846F-4E7B-A0BC-A2CA38765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have neither given nor received unauthorized assistance on this assignment.</a:t>
            </a:r>
          </a:p>
          <a:p>
            <a:pPr lvl="1"/>
            <a:r>
              <a:rPr lang="en-US" dirty="0"/>
              <a:t>Signed: V. T. Student</a:t>
            </a:r>
          </a:p>
        </p:txBody>
      </p:sp>
    </p:spTree>
    <p:extLst>
      <p:ext uri="{BB962C8B-B14F-4D97-AF65-F5344CB8AC3E}">
        <p14:creationId xmlns:p14="http://schemas.microsoft.com/office/powerpoint/2010/main" val="34570398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215</TotalTime>
  <Words>294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V.T. Student</vt:lpstr>
      <vt:lpstr>Abstraction</vt:lpstr>
      <vt:lpstr>Quantitative Measure</vt:lpstr>
      <vt:lpstr>Visualization </vt:lpstr>
      <vt:lpstr>Social Impact</vt:lpstr>
      <vt:lpstr>Honor Code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V.T. Student</dc:title>
  <dc:creator>kafura</dc:creator>
  <cp:lastModifiedBy>acbart</cp:lastModifiedBy>
  <cp:revision>14</cp:revision>
  <dcterms:created xsi:type="dcterms:W3CDTF">2016-08-31T16:16:37Z</dcterms:created>
  <dcterms:modified xsi:type="dcterms:W3CDTF">2017-10-05T00:33:58Z</dcterms:modified>
</cp:coreProperties>
</file>