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0FD4321-13FD-4027-8E11-C3C88ABFED04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19D16D9-6FD5-4231-AFA5-C5AF3FB9338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2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4321-13FD-4027-8E11-C3C88ABFED04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16D9-6FD5-4231-AFA5-C5AF3FB93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1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4321-13FD-4027-8E11-C3C88ABFED04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16D9-6FD5-4231-AFA5-C5AF3FB9338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557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4321-13FD-4027-8E11-C3C88ABFED04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16D9-6FD5-4231-AFA5-C5AF3FB9338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069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4321-13FD-4027-8E11-C3C88ABFED04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16D9-6FD5-4231-AFA5-C5AF3FB93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43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4321-13FD-4027-8E11-C3C88ABFED04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16D9-6FD5-4231-AFA5-C5AF3FB9338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871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4321-13FD-4027-8E11-C3C88ABFED04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16D9-6FD5-4231-AFA5-C5AF3FB9338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762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4321-13FD-4027-8E11-C3C88ABFED04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16D9-6FD5-4231-AFA5-C5AF3FB9338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422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4321-13FD-4027-8E11-C3C88ABFED04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16D9-6FD5-4231-AFA5-C5AF3FB9338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01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4321-13FD-4027-8E11-C3C88ABFED04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16D9-6FD5-4231-AFA5-C5AF3FB93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1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4321-13FD-4027-8E11-C3C88ABFED04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16D9-6FD5-4231-AFA5-C5AF3FB9338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242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4321-13FD-4027-8E11-C3C88ABFED04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16D9-6FD5-4231-AFA5-C5AF3FB93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1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4321-13FD-4027-8E11-C3C88ABFED04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16D9-6FD5-4231-AFA5-C5AF3FB9338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096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4321-13FD-4027-8E11-C3C88ABFED04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16D9-6FD5-4231-AFA5-C5AF3FB9338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49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4321-13FD-4027-8E11-C3C88ABFED04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16D9-6FD5-4231-AFA5-C5AF3FB93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5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4321-13FD-4027-8E11-C3C88ABFED04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16D9-6FD5-4231-AFA5-C5AF3FB9338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303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4321-13FD-4027-8E11-C3C88ABFED04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16D9-6FD5-4231-AFA5-C5AF3FB93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8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FD4321-13FD-4027-8E11-C3C88ABFED04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9D16D9-6FD5-4231-AFA5-C5AF3FB93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6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Far More Terrible For Women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5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Black Woman’s Dilemma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Women’s Rights Movement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Black 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86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22, 1944 Pauli Murray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Law Student at Howard University</a:t>
            </a:r>
          </a:p>
          <a:p>
            <a:r>
              <a:rPr lang="en-US" dirty="0" smtClean="0"/>
              <a:t>Thompson’s Café</a:t>
            </a:r>
          </a:p>
          <a:p>
            <a:r>
              <a:rPr lang="en-US" dirty="0" smtClean="0"/>
              <a:t>Importance of women to a movement that seems to be male dominated.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33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Pauli Murray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Students wouldn’t leave</a:t>
            </a:r>
          </a:p>
          <a:p>
            <a:r>
              <a:rPr lang="en-US" dirty="0" smtClean="0"/>
              <a:t>National Headquarters said the demonstrators could be served</a:t>
            </a:r>
          </a:p>
          <a:p>
            <a:r>
              <a:rPr lang="en-US" dirty="0" smtClean="0"/>
              <a:t>First time blacks were served at a whites only establishment in DC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37" y="2696369"/>
            <a:ext cx="4086225" cy="3038475"/>
          </a:xfrm>
        </p:spPr>
      </p:pic>
    </p:spTree>
    <p:extLst>
      <p:ext uri="{BB962C8B-B14F-4D97-AF65-F5344CB8AC3E}">
        <p14:creationId xmlns:p14="http://schemas.microsoft.com/office/powerpoint/2010/main" val="344752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this tell us about the civil rights movement?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Gandhi (Not Dr. King)</a:t>
            </a:r>
          </a:p>
          <a:p>
            <a:r>
              <a:rPr lang="en-US" dirty="0" smtClean="0"/>
              <a:t>16 years later these actions  would be employed in non-violent resistant movements</a:t>
            </a:r>
          </a:p>
          <a:p>
            <a:r>
              <a:rPr lang="en-US" dirty="0" smtClean="0"/>
              <a:t>Pauli Murray?</a:t>
            </a:r>
          </a:p>
          <a:p>
            <a:r>
              <a:rPr lang="en-US" dirty="0" smtClean="0"/>
              <a:t>Highlights the connectedness between racism and misogyny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4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During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Frederick Douglass wrote, “When the true history of the antislavery cause shall be written, woman will occupy a large space in its pages; for the cause of the slave has been peculiarly woman’s cause”.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6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 More Terrible for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 work + Domestic Work</a:t>
            </a:r>
          </a:p>
          <a:p>
            <a:r>
              <a:rPr lang="en-US" dirty="0" smtClean="0"/>
              <a:t>Pregnancies (miscarriages)</a:t>
            </a:r>
          </a:p>
          <a:p>
            <a:r>
              <a:rPr lang="en-US" dirty="0" smtClean="0"/>
              <a:t>Constant beatings</a:t>
            </a:r>
          </a:p>
          <a:p>
            <a:r>
              <a:rPr lang="en-US" dirty="0" smtClean="0"/>
              <a:t>The threat/idea of rape by white 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6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and White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White women had no rights</a:t>
            </a:r>
          </a:p>
          <a:p>
            <a:r>
              <a:rPr lang="en-US" dirty="0" smtClean="0"/>
              <a:t>Husbands sexual betrayal (mulatto children)</a:t>
            </a:r>
          </a:p>
          <a:p>
            <a:r>
              <a:rPr lang="en-US" dirty="0" smtClean="0"/>
              <a:t>Woman’s Paradox</a:t>
            </a:r>
          </a:p>
          <a:p>
            <a:pPr lvl="1"/>
            <a:r>
              <a:rPr lang="en-US" dirty="0" smtClean="0"/>
              <a:t>White Women – Pure, forced to deny sexual urge</a:t>
            </a:r>
          </a:p>
          <a:p>
            <a:pPr lvl="1"/>
            <a:r>
              <a:rPr lang="en-US" dirty="0" smtClean="0"/>
              <a:t>Black Women – passionate animal</a:t>
            </a:r>
          </a:p>
          <a:p>
            <a:pPr lvl="1"/>
            <a:endParaRPr lang="en-US" dirty="0"/>
          </a:p>
          <a:p>
            <a:r>
              <a:rPr lang="en-US" dirty="0" smtClean="0"/>
              <a:t>Both ensured male dominance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82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and White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White women legally subordinate “cult of womanhood”</a:t>
            </a:r>
          </a:p>
          <a:p>
            <a:r>
              <a:rPr lang="en-US" dirty="0" smtClean="0"/>
              <a:t>Black and white women began organizing</a:t>
            </a:r>
          </a:p>
          <a:p>
            <a:r>
              <a:rPr lang="en-US" dirty="0" smtClean="0"/>
              <a:t>Maria Stewart</a:t>
            </a:r>
          </a:p>
          <a:p>
            <a:pPr lvl="1"/>
            <a:r>
              <a:rPr lang="en-US" dirty="0" smtClean="0"/>
              <a:t>First public lecture given by a woman</a:t>
            </a:r>
          </a:p>
          <a:p>
            <a:pPr lvl="1"/>
            <a:r>
              <a:rPr lang="en-US" dirty="0" err="1" smtClean="0"/>
              <a:t>Afric</a:t>
            </a:r>
            <a:r>
              <a:rPr lang="en-US" dirty="0" smtClean="0"/>
              <a:t>-American Female Intelligence Society</a:t>
            </a:r>
          </a:p>
          <a:p>
            <a:r>
              <a:rPr lang="en-US" dirty="0" smtClean="0"/>
              <a:t>1837 – Anti Slavery Convention of American Women</a:t>
            </a:r>
          </a:p>
          <a:p>
            <a:r>
              <a:rPr lang="en-US" dirty="0" smtClean="0"/>
              <a:t>Harriet Tubman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57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Split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Amendment – included the word male</a:t>
            </a:r>
          </a:p>
          <a:p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Amendment – women were excluded once again</a:t>
            </a:r>
          </a:p>
          <a:p>
            <a:r>
              <a:rPr lang="en-US" dirty="0" smtClean="0"/>
              <a:t>White women realized they would not gain their rights through fighting on the behalf of racial equity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0724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</TotalTime>
  <Words>285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Far More Terrible For Women</vt:lpstr>
      <vt:lpstr>April 22, 1944 Pauli Murray</vt:lpstr>
      <vt:lpstr>Pauli Murray</vt:lpstr>
      <vt:lpstr>What does this tell us about the civil rights movement?</vt:lpstr>
      <vt:lpstr>Women During Slavery</vt:lpstr>
      <vt:lpstr>Far More Terrible for Women</vt:lpstr>
      <vt:lpstr>Black and White Women</vt:lpstr>
      <vt:lpstr>Black and White Women</vt:lpstr>
      <vt:lpstr>The Split</vt:lpstr>
      <vt:lpstr>The Black Woman’s Dilemma </vt:lpstr>
    </vt:vector>
  </TitlesOfParts>
  <Company>Western Carolina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 More Terrible For Women</dc:title>
  <dc:creator>Corey Miles</dc:creator>
  <cp:lastModifiedBy>Corey Miles</cp:lastModifiedBy>
  <cp:revision>5</cp:revision>
  <dcterms:created xsi:type="dcterms:W3CDTF">2015-04-26T18:26:24Z</dcterms:created>
  <dcterms:modified xsi:type="dcterms:W3CDTF">2015-04-26T19:07:42Z</dcterms:modified>
</cp:coreProperties>
</file>