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04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EEF83-B553-1841-80DB-301D2E2D250C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D3CDF-4041-B543-AC4B-E9EE134B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5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On August 9</a:t>
            </a:r>
            <a:r>
              <a:rPr lang="en-US" baseline="30000" dirty="0" smtClean="0"/>
              <a:t>th</a:t>
            </a:r>
            <a:r>
              <a:rPr lang="en-US" dirty="0" smtClean="0"/>
              <a:t> Michael</a:t>
            </a:r>
            <a:r>
              <a:rPr lang="en-US" baseline="0" dirty="0" smtClean="0"/>
              <a:t> Brown and his friend </a:t>
            </a:r>
            <a:r>
              <a:rPr lang="en-US" baseline="0" dirty="0" err="1" smtClean="0"/>
              <a:t>Dorien</a:t>
            </a:r>
            <a:r>
              <a:rPr lang="en-US" baseline="0" dirty="0" smtClean="0"/>
              <a:t> Johnson were on their way from the Ferguson Market and Liquor Store when they were confronted by officer Darren Wilson.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After demands,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Furgeson</a:t>
            </a:r>
            <a:r>
              <a:rPr lang="en-US" baseline="0" dirty="0" smtClean="0"/>
              <a:t> Police Department released the name of the officer involved in the shooting along with a video of a “strong arm” robbery that Brown and Johnson were alleged to commit.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The implicit message was that Brown and Johnson were suspects and prone to violence.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3CDF-4041-B543-AC4B-E9EE134B50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So far, we know that</a:t>
            </a:r>
            <a:r>
              <a:rPr lang="en-US" baseline="0" dirty="0" smtClean="0"/>
              <a:t> Wilson did not stop Brown because he was a suspect, but for “walking in the middle of the street/impeding traffic” (on a Saturday around noon in a suburban community).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3CDF-4041-B543-AC4B-E9EE134B50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18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The Autopsy and forensic evidence reveals that Brown</a:t>
            </a:r>
            <a:r>
              <a:rPr lang="en-US" baseline="0" dirty="0" smtClean="0"/>
              <a:t> was shot inside the officer’s vehicle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It is not known whether Brown was being pulled into the vehicle as indicated by Johnson’s testimony or attacked the officer in his vehicle.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The wound on Browns hand indicates that aspect of the altercation. </a:t>
            </a:r>
          </a:p>
          <a:p>
            <a:pPr marL="457200" lvl="1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3CDF-4041-B543-AC4B-E9EE134B50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6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Brown being</a:t>
            </a:r>
            <a:r>
              <a:rPr lang="en-US" baseline="0" dirty="0" smtClean="0"/>
              <a:t> shot over 100 feet away from the officer shows that Brown did flee from the officer after the initial contact.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He was said to be hit by 8 bullets with 2 kill shots to the head after what witnesses say was him surrendering with his hands in the air.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3CDF-4041-B543-AC4B-E9EE134B50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20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3CDF-4041-B543-AC4B-E9EE134B50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7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Mike Brown and You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Presentation </a:t>
            </a:r>
            <a:r>
              <a:rPr lang="en-US" dirty="0" smtClean="0"/>
              <a:t>by Conner </a:t>
            </a:r>
            <a:r>
              <a:rPr lang="en-US" dirty="0" err="1" smtClean="0"/>
              <a:t>Margarat</a:t>
            </a:r>
            <a:r>
              <a:rPr lang="en-US" dirty="0" smtClean="0"/>
              <a:t> Breslau, Morgan Esters, Joseph Frazier, Alexis Harper, and Devon 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683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Protest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CDC data (data from 1968-2011), Blacks are (on average) 4.2 times more likely to get shot and killed by a police officer than a white person. </a:t>
            </a:r>
          </a:p>
          <a:p>
            <a:r>
              <a:rPr lang="en-US" dirty="0" smtClean="0"/>
              <a:t>According to Malcolm X Grassroots Movement, a Black person is killed by an officer of the law, security guard or vigilante every 28 hours. </a:t>
            </a:r>
          </a:p>
          <a:p>
            <a:r>
              <a:rPr lang="en-US" dirty="0" smtClean="0"/>
              <a:t>Most officers (and predominantly white individuals acting under the “authority of law”) involved in the over 500 killings of Black people over the last 2 years have not been tried in a court of law…something that Ida B. Wells has been making a record of since 1896.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3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Testimonies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Margaret Breslau</a:t>
            </a:r>
          </a:p>
          <a:p>
            <a:r>
              <a:rPr lang="en-US" dirty="0" smtClean="0"/>
              <a:t>Devon Lee</a:t>
            </a:r>
          </a:p>
          <a:p>
            <a:r>
              <a:rPr lang="en-US" dirty="0" smtClean="0"/>
              <a:t>Morgan Esters</a:t>
            </a:r>
          </a:p>
          <a:p>
            <a:r>
              <a:rPr lang="en-US" dirty="0" smtClean="0"/>
              <a:t>Joseph Frazier</a:t>
            </a:r>
          </a:p>
          <a:p>
            <a:r>
              <a:rPr lang="en-US" dirty="0" smtClean="0"/>
              <a:t>Alexis Harper</a:t>
            </a:r>
          </a:p>
          <a:p>
            <a:r>
              <a:rPr lang="en-US" dirty="0" smtClean="0"/>
              <a:t>Conner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62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this time, I would like to open up the floor for audience questions.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4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We’re at tech…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353381"/>
            <a:ext cx="8147051" cy="53094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Smithfield</a:t>
            </a:r>
          </a:p>
          <a:p>
            <a:r>
              <a:rPr lang="en-US" dirty="0" smtClean="0"/>
              <a:t>Floyd “Hard Times” Meade</a:t>
            </a:r>
          </a:p>
          <a:p>
            <a:r>
              <a:rPr lang="en-US" dirty="0" smtClean="0"/>
              <a:t>State demographics v. student demographics</a:t>
            </a:r>
          </a:p>
          <a:p>
            <a:r>
              <a:rPr lang="en-US" dirty="0" smtClean="0"/>
              <a:t>Underprivileged students t</a:t>
            </a:r>
            <a:r>
              <a:rPr lang="en-US" dirty="0" smtClean="0"/>
              <a:t>okenized in classrooms</a:t>
            </a:r>
            <a:endParaRPr lang="en-US" dirty="0" smtClean="0"/>
          </a:p>
          <a:p>
            <a:r>
              <a:rPr lang="en-US" dirty="0" smtClean="0"/>
              <a:t>Marginalized graduate students being forced out of their departments after voicing concerns about faculty treatment, methodologies and/or curriculum.</a:t>
            </a:r>
          </a:p>
          <a:p>
            <a:r>
              <a:rPr lang="en-US" dirty="0" smtClean="0"/>
              <a:t>White professors mentoring white graduate students at a higher rate than graduate students of color</a:t>
            </a:r>
          </a:p>
          <a:p>
            <a:r>
              <a:rPr lang="en-US" dirty="0" smtClean="0"/>
              <a:t>Inclusive </a:t>
            </a:r>
            <a:r>
              <a:rPr lang="en-US" dirty="0" smtClean="0"/>
              <a:t>Excellence </a:t>
            </a:r>
            <a:r>
              <a:rPr lang="en-US" dirty="0" smtClean="0"/>
              <a:t>is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smtClean="0"/>
              <a:t>model, </a:t>
            </a:r>
            <a:r>
              <a:rPr lang="en-US" dirty="0" smtClean="0"/>
              <a:t>not a plan</a:t>
            </a:r>
          </a:p>
          <a:p>
            <a:pPr lvl="1"/>
            <a:r>
              <a:rPr lang="en-US" dirty="0" smtClean="0"/>
              <a:t>Tech </a:t>
            </a:r>
            <a:r>
              <a:rPr lang="en-US" dirty="0" smtClean="0"/>
              <a:t>is not too far distanced from its past and it is our obligation to change it, otherwise, we continue the legacy of the devaluation of Black life. </a:t>
            </a:r>
            <a:endParaRPr lang="en-US" dirty="0" smtClean="0"/>
          </a:p>
          <a:p>
            <a:pPr lvl="2"/>
            <a:r>
              <a:rPr lang="en-US" dirty="0" smtClean="0"/>
              <a:t>Tech is not seeming to incorporate a chief diversity officer despite recommendations from Duke, which the model is borrowed from. 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 </a:t>
            </a:r>
            <a:endParaRPr lang="en-US" dirty="0"/>
          </a:p>
        </p:txBody>
      </p:sp>
      <p:pic>
        <p:nvPicPr>
          <p:cNvPr id="4" name="Content Placeholder 3" descr="August 9 map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" b="5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291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ichael Brown Shooting  Ferguson Police Chief Cop Who Stopped Brown Did Not Know About Robbery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5222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nfield-map-4-with-witness-location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76212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ug 9 Autopsy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9" b="8219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224146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asuremen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1" b="5731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7849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Protest?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97 days and no indictment of Darren Wilson </a:t>
            </a:r>
          </a:p>
          <a:p>
            <a:pPr lvl="1"/>
            <a:r>
              <a:rPr lang="en-US" dirty="0" smtClean="0"/>
              <a:t>This incident conjures a past of (predominantly) white cops killing Black men and women with impunity.</a:t>
            </a:r>
          </a:p>
          <a:p>
            <a:pPr lvl="1"/>
            <a:r>
              <a:rPr lang="en-US" dirty="0" smtClean="0"/>
              <a:t>Brown’s body sat in the hot afternoon sun for 4hrs and 32 minutes before it was carried away in an unmarked SUV.</a:t>
            </a:r>
          </a:p>
          <a:p>
            <a:pPr lvl="2"/>
            <a:r>
              <a:rPr lang="en-US" dirty="0" smtClean="0"/>
              <a:t>This was received as a symbolic message to reaffirm white supremacy, as past </a:t>
            </a:r>
            <a:r>
              <a:rPr lang="en-US" dirty="0" err="1" smtClean="0"/>
              <a:t>lynchings</a:t>
            </a:r>
            <a:r>
              <a:rPr lang="en-US" dirty="0" smtClean="0"/>
              <a:t> did.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3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Protest?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Kajieme</a:t>
            </a:r>
            <a:r>
              <a:rPr lang="en-US" dirty="0" smtClean="0"/>
              <a:t> Powell (Killed on August 21</a:t>
            </a:r>
            <a:r>
              <a:rPr lang="en-US" baseline="30000" dirty="0" smtClean="0"/>
              <a:t>st</a:t>
            </a:r>
            <a:r>
              <a:rPr lang="en-US" dirty="0" smtClean="0"/>
              <a:t> in </a:t>
            </a:r>
            <a:r>
              <a:rPr lang="en-US" dirty="0" err="1" smtClean="0"/>
              <a:t>St.L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Was shot after displaying threatening gestures toward the police officers with a knife. </a:t>
            </a:r>
            <a:endParaRPr lang="en-US" dirty="0" smtClean="0"/>
          </a:p>
          <a:p>
            <a:pPr lvl="1"/>
            <a:r>
              <a:rPr lang="en-US" dirty="0" smtClean="0"/>
              <a:t>The video evidence conflicts with what initial reports indicate, saying that he lunged at officers with an overhand grip.</a:t>
            </a:r>
            <a:endParaRPr lang="en-US" dirty="0" smtClean="0"/>
          </a:p>
          <a:p>
            <a:pPr lvl="1"/>
            <a:r>
              <a:rPr lang="en-US" dirty="0" smtClean="0"/>
              <a:t>With five officers present, non-lethal devices were not employed. </a:t>
            </a:r>
            <a:endParaRPr lang="en-US" dirty="0" smtClean="0"/>
          </a:p>
          <a:p>
            <a:pPr lvl="1"/>
            <a:r>
              <a:rPr lang="en-US" dirty="0" smtClean="0"/>
              <a:t>He was handcuffed after he died. </a:t>
            </a:r>
            <a:endParaRPr lang="en-US" dirty="0" smtClean="0"/>
          </a:p>
          <a:p>
            <a:pPr lvl="1"/>
            <a:r>
              <a:rPr lang="en-US" dirty="0" smtClean="0"/>
              <a:t>Powell was displaying erratic behavior and showed signs characteristic of borderline or anti-social personality disorder.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5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Protest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Vonderrit</a:t>
            </a:r>
            <a:r>
              <a:rPr lang="en-US" dirty="0" smtClean="0"/>
              <a:t> Myer’s </a:t>
            </a:r>
            <a:r>
              <a:rPr lang="en-US" dirty="0"/>
              <a:t>(</a:t>
            </a:r>
            <a:r>
              <a:rPr lang="en-US" dirty="0" smtClean="0"/>
              <a:t>Killed in </a:t>
            </a:r>
            <a:r>
              <a:rPr lang="en-US" dirty="0" err="1" smtClean="0"/>
              <a:t>St.L</a:t>
            </a:r>
            <a:r>
              <a:rPr lang="en-US" dirty="0" smtClean="0"/>
              <a:t>. on </a:t>
            </a:r>
            <a:r>
              <a:rPr lang="en-US" dirty="0"/>
              <a:t>October 8</a:t>
            </a:r>
            <a:r>
              <a:rPr lang="en-US" baseline="30000" dirty="0"/>
              <a:t>th</a:t>
            </a:r>
            <a:r>
              <a:rPr lang="en-US" dirty="0"/>
              <a:t>, 2014)</a:t>
            </a:r>
          </a:p>
          <a:p>
            <a:r>
              <a:rPr lang="en-US" dirty="0" smtClean="0"/>
              <a:t> Shooting </a:t>
            </a:r>
            <a:r>
              <a:rPr lang="en-US" dirty="0"/>
              <a:t>did not turn up a gun at first and when it did, it did not match the original description that was matched against social media pictures. </a:t>
            </a:r>
          </a:p>
          <a:p>
            <a:pPr lvl="1"/>
            <a:r>
              <a:rPr lang="en-US" dirty="0"/>
              <a:t>Witnesses say that he was unarmed and that the allegation that he fired at a police officer during a pedestrian stop (racial profiling) was fictitious. </a:t>
            </a:r>
          </a:p>
          <a:p>
            <a:pPr lvl="1"/>
            <a:r>
              <a:rPr lang="en-US" dirty="0"/>
              <a:t>The original encounter was a “pedestrian stop” which is reminiscent of profiling—and the recent Brown shooting adds to already existing tension.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33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655</TotalTime>
  <Words>788</Words>
  <Application>Microsoft Macintosh PowerPoint</Application>
  <PresentationFormat>On-screen Show (4:3)</PresentationFormat>
  <Paragraphs>58</Paragraphs>
  <Slides>13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Saddle</vt:lpstr>
      <vt:lpstr>Mike Brown and You </vt:lpstr>
      <vt:lpstr>The Beginning </vt:lpstr>
      <vt:lpstr>PowerPoint Presentation</vt:lpstr>
      <vt:lpstr>PowerPoint Presentation</vt:lpstr>
      <vt:lpstr>PowerPoint Presentation</vt:lpstr>
      <vt:lpstr>PowerPoint Presentation</vt:lpstr>
      <vt:lpstr>Why We Protest?</vt:lpstr>
      <vt:lpstr>Why We Protest?</vt:lpstr>
      <vt:lpstr>Why We Protest</vt:lpstr>
      <vt:lpstr>Why We Protest</vt:lpstr>
      <vt:lpstr>Testimonies</vt:lpstr>
      <vt:lpstr>Questions?</vt:lpstr>
      <vt:lpstr>But We’re at tech…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Mike Brown and You </dc:title>
  <dc:creator>Devon Lee</dc:creator>
  <cp:lastModifiedBy>Devon Lee</cp:lastModifiedBy>
  <cp:revision>22</cp:revision>
  <dcterms:created xsi:type="dcterms:W3CDTF">2014-11-10T16:58:28Z</dcterms:created>
  <dcterms:modified xsi:type="dcterms:W3CDTF">2014-11-12T03:38:41Z</dcterms:modified>
</cp:coreProperties>
</file>