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sldIdLst>
    <p:sldId id="256" r:id="rId2"/>
    <p:sldId id="276" r:id="rId3"/>
    <p:sldId id="280" r:id="rId4"/>
    <p:sldId id="281" r:id="rId5"/>
    <p:sldId id="282" r:id="rId6"/>
    <p:sldId id="283" r:id="rId7"/>
    <p:sldId id="284" r:id="rId8"/>
    <p:sldId id="279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6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00" autoAdjust="0"/>
  </p:normalViewPr>
  <p:slideViewPr>
    <p:cSldViewPr>
      <p:cViewPr>
        <p:scale>
          <a:sx n="47" d="100"/>
          <a:sy n="47" d="100"/>
        </p:scale>
        <p:origin x="1334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C50ACE-84B2-4C34-B014-C0B891C7D165}" type="datetimeFigureOut">
              <a:rPr lang="en-US"/>
              <a:pPr>
                <a:defRPr/>
              </a:pPr>
              <a:t>2/18/2016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5645E8-F8CB-4844-A139-C8C99CEFA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668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5645E8-F8CB-4844-A139-C8C99CEFAF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C7D5B-E9B0-4B7A-8C45-15D82D5C6F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2702-F330-4799-A6B3-239C53162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5816E-0A9F-4F77-9A14-F512E7FA9D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7BDF1BD8-330C-4FD3-B926-B46619F71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59E5A-E4EC-4059-9403-9E131F999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7F5D3-4522-4332-BBB7-BE55C14B0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8A077-370A-4842-94BC-18960CE77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85862-3BB6-4751-9C6A-1ED28040C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088DA-6F27-4B3D-A32E-0FE6A010F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C5DF9-0568-4F49-86B4-ECB0EA5826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C1563-E509-44B1-A327-291558E612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563E50E5-D9BC-4BA0-AD3A-696795A9B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CT</a:t>
            </a:r>
            <a:r>
              <a:rPr lang="en-US" altLang="en-US" dirty="0" smtClean="0"/>
              <a:t>@</a:t>
            </a:r>
            <a:r>
              <a:rPr lang="en-US" altLang="en-US" b="1" i="1" dirty="0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smtClean="0"/>
              <a:t>Blockly &amp;</a:t>
            </a:r>
          </a:p>
          <a:p>
            <a:pPr algn="ctr" eaLnBrk="1" hangingPunct="1"/>
            <a:r>
              <a:rPr lang="en-US" altLang="en-US" sz="4000" i="1" smtClean="0"/>
              <a:t>Big Data</a:t>
            </a:r>
          </a:p>
          <a:p>
            <a:pPr algn="ctr" eaLnBrk="1" hangingPunct="1"/>
            <a:endParaRPr lang="en-US" altLang="en-US" i="1" smtClean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EC7D5B-E9B0-4B7A-8C45-15D82D5C6F6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Things to see today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Blocks </a:t>
            </a:r>
            <a:r>
              <a:rPr lang="en-US" altLang="en-US" dirty="0" smtClean="0"/>
              <a:t>for programming (decision, iteration, calculation, state)</a:t>
            </a:r>
            <a:endParaRPr lang="en-US" altLang="en-US" dirty="0"/>
          </a:p>
          <a:p>
            <a:r>
              <a:rPr lang="en-US" altLang="en-US" dirty="0" smtClean="0"/>
              <a:t>Blocks </a:t>
            </a:r>
            <a:r>
              <a:rPr lang="en-US" altLang="en-US" dirty="0" smtClean="0"/>
              <a:t>that </a:t>
            </a:r>
            <a:r>
              <a:rPr lang="en-US" altLang="en-US" dirty="0" smtClean="0"/>
              <a:t>provide representative </a:t>
            </a:r>
            <a:r>
              <a:rPr lang="en-US" altLang="en-US" dirty="0" smtClean="0"/>
              <a:t>slices of actual “big data” </a:t>
            </a:r>
            <a:r>
              <a:rPr lang="en-US" altLang="en-US" dirty="0" smtClean="0"/>
              <a:t>sets</a:t>
            </a:r>
          </a:p>
          <a:p>
            <a:r>
              <a:rPr lang="en-US" altLang="en-US" dirty="0" smtClean="0"/>
              <a:t>Blocks that produce visualizations</a:t>
            </a:r>
            <a:endParaRPr lang="en-US" altLang="en-US" dirty="0" smtClean="0"/>
          </a:p>
          <a:p>
            <a:r>
              <a:rPr lang="en-US" altLang="en-US" dirty="0" smtClean="0"/>
              <a:t>Examples </a:t>
            </a:r>
            <a:r>
              <a:rPr lang="en-US" altLang="en-US" dirty="0" smtClean="0"/>
              <a:t>of Blockly programs for manipulating the data </a:t>
            </a:r>
            <a:r>
              <a:rPr lang="en-US" altLang="en-US" dirty="0" smtClean="0"/>
              <a:t>streams</a:t>
            </a:r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D1BC36F7-1C4D-46E2-B9E2-FC29FDB18CC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Blockly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7BDF1BD8-330C-4FD3-B926-B46619F71C79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pic>
        <p:nvPicPr>
          <p:cNvPr id="1026" name="Picture 2" descr="BlockPy-Figure-Annotat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6837326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33" y="1497730"/>
            <a:ext cx="1718166" cy="4363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7BDF1BD8-330C-4FD3-B926-B46619F71C7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ight Brace 6"/>
          <p:cNvSpPr/>
          <p:nvPr/>
        </p:nvSpPr>
        <p:spPr>
          <a:xfrm>
            <a:off x="3352800" y="1600200"/>
            <a:ext cx="304800" cy="1295400"/>
          </a:xfrm>
          <a:prstGeom prst="rightBrace">
            <a:avLst/>
          </a:prstGeom>
          <a:ln w="15875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3466898" y="3045082"/>
            <a:ext cx="228701" cy="890885"/>
          </a:xfrm>
          <a:prstGeom prst="rightBrace">
            <a:avLst/>
          </a:prstGeom>
          <a:ln w="15875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3962400" y="4083988"/>
            <a:ext cx="304800" cy="1295400"/>
          </a:xfrm>
          <a:prstGeom prst="rightBrace">
            <a:avLst/>
          </a:prstGeom>
          <a:ln w="15875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05400" y="1981200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 components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31242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organizations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57800" y="41910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“big data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0" idx="1"/>
            <a:endCxn id="7" idx="1"/>
          </p:cNvCxnSpPr>
          <p:nvPr/>
        </p:nvCxnSpPr>
        <p:spPr>
          <a:xfrm flipH="1">
            <a:off x="3657600" y="2165866"/>
            <a:ext cx="1447800" cy="8203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1"/>
            <a:endCxn id="9" idx="1"/>
          </p:cNvCxnSpPr>
          <p:nvPr/>
        </p:nvCxnSpPr>
        <p:spPr>
          <a:xfrm flipH="1">
            <a:off x="4267200" y="4375666"/>
            <a:ext cx="990600" cy="356022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1"/>
            <a:endCxn id="8" idx="1"/>
          </p:cNvCxnSpPr>
          <p:nvPr/>
        </p:nvCxnSpPr>
        <p:spPr>
          <a:xfrm flipH="1">
            <a:off x="3695599" y="3308866"/>
            <a:ext cx="1714601" cy="181659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141" y="1237163"/>
            <a:ext cx="1718166" cy="4363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Used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7BDF1BD8-330C-4FD3-B926-B46619F71C7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66800"/>
            <a:ext cx="21717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286000"/>
            <a:ext cx="14954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7432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0150" y="3810000"/>
            <a:ext cx="312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4343400"/>
            <a:ext cx="2800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88980" y="4800600"/>
            <a:ext cx="29813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33800" y="5334000"/>
            <a:ext cx="33432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>
            <a:stCxn id="23554" idx="1"/>
          </p:cNvCxnSpPr>
          <p:nvPr/>
        </p:nvCxnSpPr>
        <p:spPr>
          <a:xfrm flipH="1" flipV="1">
            <a:off x="2209800" y="1447800"/>
            <a:ext cx="1524000" cy="109538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3555" idx="1"/>
          </p:cNvCxnSpPr>
          <p:nvPr/>
        </p:nvCxnSpPr>
        <p:spPr>
          <a:xfrm flipH="1" flipV="1">
            <a:off x="2362200" y="2385975"/>
            <a:ext cx="2133600" cy="228638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3556" idx="1"/>
          </p:cNvCxnSpPr>
          <p:nvPr/>
        </p:nvCxnSpPr>
        <p:spPr>
          <a:xfrm flipH="1">
            <a:off x="2126351" y="3005138"/>
            <a:ext cx="1378849" cy="157161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3557" idx="1"/>
          </p:cNvCxnSpPr>
          <p:nvPr/>
        </p:nvCxnSpPr>
        <p:spPr>
          <a:xfrm flipH="1" flipV="1">
            <a:off x="2644079" y="3938587"/>
            <a:ext cx="1066071" cy="138113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3558" idx="1"/>
          </p:cNvCxnSpPr>
          <p:nvPr/>
        </p:nvCxnSpPr>
        <p:spPr>
          <a:xfrm flipH="1" flipV="1">
            <a:off x="2438400" y="4205287"/>
            <a:ext cx="1295400" cy="390526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3559" idx="1"/>
          </p:cNvCxnSpPr>
          <p:nvPr/>
        </p:nvCxnSpPr>
        <p:spPr>
          <a:xfrm flipH="1" flipV="1">
            <a:off x="2760417" y="4495801"/>
            <a:ext cx="1028563" cy="571499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560" idx="1"/>
          </p:cNvCxnSpPr>
          <p:nvPr/>
        </p:nvCxnSpPr>
        <p:spPr>
          <a:xfrm flipH="1" flipV="1">
            <a:off x="2407992" y="4714875"/>
            <a:ext cx="1325808" cy="871538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Composing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7BDF1BD8-330C-4FD3-B926-B46619F71C7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pic>
        <p:nvPicPr>
          <p:cNvPr id="2050" name="Picture 2" descr="Blockly-Fahrenheit-Celsius-Convers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0"/>
            <a:ext cx="488864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15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and explanation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7BDF1BD8-330C-4FD3-B926-B46619F71C7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9" y="1619254"/>
            <a:ext cx="5455147" cy="325754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200400"/>
            <a:ext cx="4267200" cy="30079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075976" y="107409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seudo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343400" y="1354159"/>
            <a:ext cx="2732576" cy="664024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43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Demonstrations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Block </a:t>
            </a:r>
            <a:r>
              <a:rPr lang="en-US" altLang="en-US" dirty="0" smtClean="0"/>
              <a:t>manipulations</a:t>
            </a:r>
            <a:endParaRPr lang="en-US" altLang="en-US" dirty="0" smtClean="0"/>
          </a:p>
          <a:p>
            <a:r>
              <a:rPr lang="en-US" altLang="en-US" dirty="0" smtClean="0"/>
              <a:t>Output of data streams</a:t>
            </a:r>
          </a:p>
          <a:p>
            <a:r>
              <a:rPr lang="en-US" altLang="en-US" dirty="0" smtClean="0"/>
              <a:t>Manipulation of data</a:t>
            </a:r>
          </a:p>
          <a:p>
            <a:r>
              <a:rPr lang="en-US" altLang="en-US" dirty="0" smtClean="0"/>
              <a:t>Output of data</a:t>
            </a:r>
          </a:p>
          <a:p>
            <a:r>
              <a:rPr lang="en-US" altLang="en-US" dirty="0" smtClean="0"/>
              <a:t>Plotting of data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8DEEAEAC-A46D-478F-A439-7DC2D28824E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steps today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dirty="0" smtClean="0"/>
              <a:t>Work on the assigned Blockly and Big Data problems in the book</a:t>
            </a:r>
          </a:p>
          <a:p>
            <a:pPr lvl="1">
              <a:defRPr/>
            </a:pPr>
            <a:r>
              <a:rPr lang="en-US" altLang="en-US" dirty="0" smtClean="0"/>
              <a:t>Work as an individual</a:t>
            </a:r>
          </a:p>
          <a:p>
            <a:pPr lvl="1">
              <a:defRPr/>
            </a:pPr>
            <a:r>
              <a:rPr lang="en-US" altLang="en-US" dirty="0" smtClean="0"/>
              <a:t> Seek help from and provide help to your cohort</a:t>
            </a:r>
          </a:p>
          <a:p>
            <a:pPr>
              <a:defRPr/>
            </a:pPr>
            <a:r>
              <a:rPr lang="en-US" altLang="en-US" dirty="0" smtClean="0"/>
              <a:t>Go as far and as fast as you can remembering to keep everyone in your cohort on board</a:t>
            </a:r>
          </a:p>
          <a:p>
            <a:pPr>
              <a:defRPr/>
            </a:pPr>
            <a:r>
              <a:rPr lang="en-US" altLang="en-US" dirty="0" smtClean="0"/>
              <a:t>Cohort feedback/reports</a:t>
            </a:r>
          </a:p>
          <a:p>
            <a:pPr>
              <a:defRPr/>
            </a:pPr>
            <a:r>
              <a:rPr lang="en-US" altLang="en-US" smtClean="0"/>
              <a:t>Discussion</a:t>
            </a:r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 Slide </a:t>
            </a:r>
            <a:fld id="{62A61665-3526-4B1E-A8BB-AEECD7FD5564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7273</TotalTime>
  <Words>215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Garamond</vt:lpstr>
      <vt:lpstr>Wingdings</vt:lpstr>
      <vt:lpstr>Edge</vt:lpstr>
      <vt:lpstr>Introduction to  Computational Thinking</vt:lpstr>
      <vt:lpstr>Things to see today</vt:lpstr>
      <vt:lpstr>Blockly Environment</vt:lpstr>
      <vt:lpstr>Categories of Blocks</vt:lpstr>
      <vt:lpstr>Blocks Used Today</vt:lpstr>
      <vt:lpstr>Composing blocks</vt:lpstr>
      <vt:lpstr>Getting and explanation</vt:lpstr>
      <vt:lpstr>Demonstrations</vt:lpstr>
      <vt:lpstr>Next steps today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240</cp:revision>
  <dcterms:created xsi:type="dcterms:W3CDTF">2009-08-04T12:39:06Z</dcterms:created>
  <dcterms:modified xsi:type="dcterms:W3CDTF">2016-02-18T13:54:17Z</dcterms:modified>
</cp:coreProperties>
</file>